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E387E-52F1-4949-BCB0-3701F2F8883B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69A7-F18F-4C03-8E68-56055C9A240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Działalność</a:t>
            </a:r>
          </a:p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przy parafii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42844" y="1357298"/>
            <a:ext cx="87154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9600" b="1" cap="none" spc="0" dirty="0" smtClean="0">
                <a:ln/>
                <a:solidFill>
                  <a:srgbClr val="7030A0"/>
                </a:solidFill>
                <a:effectLst/>
                <a:latin typeface="Monotype Corsiva" pitchFamily="66" charset="0"/>
              </a:rPr>
              <a:t>Biblioteka </a:t>
            </a:r>
          </a:p>
          <a:p>
            <a:pPr algn="ctr"/>
            <a:r>
              <a:rPr lang="pl-PL" sz="9600" b="1" cap="none" spc="0" dirty="0" smtClean="0">
                <a:ln/>
                <a:solidFill>
                  <a:srgbClr val="7030A0"/>
                </a:solidFill>
                <a:effectLst/>
                <a:latin typeface="Monotype Corsiva" pitchFamily="66" charset="0"/>
              </a:rPr>
              <a:t>Caritas</a:t>
            </a:r>
            <a:endParaRPr lang="pl-PL" sz="9600" b="1" cap="none" spc="0" dirty="0">
              <a:ln/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\\SBS2008\redirected$\nauczyciel061n\Pulpit\Ewa - Paczków\Zdjęcia\moja parafia\I wycieczka\IMG_55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928671"/>
            <a:ext cx="4286280" cy="3214710"/>
          </a:xfrm>
          <a:prstGeom prst="rect">
            <a:avLst/>
          </a:prstGeom>
          <a:noFill/>
        </p:spPr>
      </p:pic>
      <p:pic>
        <p:nvPicPr>
          <p:cNvPr id="46083" name="Picture 3" descr="\\SBS2008\redirected$\nauczyciel061n\Pulpit\Ewa - Paczków\Zdjęcia\moja parafia\I wycieczka\IMG_55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856357"/>
            <a:ext cx="91440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l-PL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Wywiad z panią Barbarą Cichowską</a:t>
            </a:r>
            <a:endParaRPr lang="pl-PL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\\SBS2008\redirected$\nauczyciel061n\Pulpit\Ewa - Paczków\Zdjęcia\moja parafia\I wycieczka\IMG_55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4000501" cy="3000376"/>
          </a:xfrm>
          <a:prstGeom prst="rect">
            <a:avLst/>
          </a:prstGeom>
          <a:noFill/>
        </p:spPr>
      </p:pic>
      <p:pic>
        <p:nvPicPr>
          <p:cNvPr id="47108" name="Picture 4" descr="\\SBS2008\redirected$\nauczyciel061n\Pulpit\Ewa - Paczków\Zdjęcia\moja parafia\I wycieczka\IMG_55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4143404" cy="3107553"/>
          </a:xfrm>
          <a:prstGeom prst="rect">
            <a:avLst/>
          </a:prstGeom>
          <a:noFill/>
        </p:spPr>
      </p:pic>
      <p:pic>
        <p:nvPicPr>
          <p:cNvPr id="47109" name="Picture 5" descr="\\SBS2008\redirected$\nauczyciel061n\Pulpit\Ewa - Paczków\Zdjęcia\moja parafia\I wycieczka\IMG_55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28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0" y="1500174"/>
            <a:ext cx="87154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9600" b="1" cap="none" spc="0" dirty="0" smtClean="0">
                <a:ln/>
                <a:solidFill>
                  <a:srgbClr val="7030A0"/>
                </a:solidFill>
                <a:effectLst/>
                <a:latin typeface="Monotype Corsiva" pitchFamily="66" charset="0"/>
              </a:rPr>
              <a:t>Caritas</a:t>
            </a:r>
          </a:p>
          <a:p>
            <a:pPr algn="ctr"/>
            <a:r>
              <a:rPr lang="pl-PL" sz="9600" b="1" dirty="0" smtClean="0">
                <a:ln/>
                <a:solidFill>
                  <a:srgbClr val="7030A0"/>
                </a:solidFill>
                <a:latin typeface="Monotype Corsiva" pitchFamily="66" charset="0"/>
              </a:rPr>
              <a:t>Paczków</a:t>
            </a:r>
            <a:endParaRPr lang="pl-PL" sz="9600" b="1" cap="none" spc="0" dirty="0">
              <a:ln/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ndrzej\Pulpit\Ala\Caritasxf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\\SBS2008\redirected$\nauczyciel061n\Pulpit\Ewa - Paczków\Zdjęcia\moja parafia\I wycieczka\IMG_54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71480"/>
            <a:ext cx="4119592" cy="3089694"/>
          </a:xfrm>
          <a:prstGeom prst="rect">
            <a:avLst/>
          </a:prstGeom>
          <a:noFill/>
        </p:spPr>
      </p:pic>
      <p:pic>
        <p:nvPicPr>
          <p:cNvPr id="45059" name="Picture 3" descr="\\SBS2008\redirected$\nauczyciel061n\Pulpit\Ewa - Paczków\Zdjęcia\moja parafia\I wycieczka\IMG_54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643042" y="1571612"/>
            <a:ext cx="5900069" cy="369529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pl-PL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Wywiad z</a:t>
            </a:r>
          </a:p>
          <a:p>
            <a:pPr algn="ctr"/>
            <a:r>
              <a:rPr lang="pl-PL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Panią</a:t>
            </a:r>
          </a:p>
          <a:p>
            <a:pPr algn="ctr"/>
            <a:r>
              <a:rPr lang="pl-PL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Joanną </a:t>
            </a:r>
            <a:r>
              <a:rPr lang="pl-PL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Szermit</a:t>
            </a:r>
            <a:endParaRPr lang="pl-PL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CIM\173CANON\IMG_7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910793"/>
            <a:ext cx="5072066" cy="3804355"/>
          </a:xfrm>
          <a:prstGeom prst="rect">
            <a:avLst/>
          </a:prstGeom>
          <a:noFill/>
        </p:spPr>
      </p:pic>
      <p:pic>
        <p:nvPicPr>
          <p:cNvPr id="2051" name="Picture 3" descr="E:\DCIM\173CANON\IMG_7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072098" cy="380437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DCIM\173CANON\IMG_7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500438"/>
            <a:ext cx="4143050" cy="3107538"/>
          </a:xfrm>
          <a:prstGeom prst="rect">
            <a:avLst/>
          </a:prstGeom>
          <a:noFill/>
        </p:spPr>
      </p:pic>
      <p:pic>
        <p:nvPicPr>
          <p:cNvPr id="3076" name="Picture 4" descr="E:\DCIM\173CANON\IMG_7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71744"/>
            <a:ext cx="4286280" cy="3214969"/>
          </a:xfrm>
          <a:prstGeom prst="rect">
            <a:avLst/>
          </a:prstGeom>
          <a:noFill/>
        </p:spPr>
      </p:pic>
      <p:sp>
        <p:nvSpPr>
          <p:cNvPr id="5" name="Prostokąt 4"/>
          <p:cNvSpPr/>
          <p:nvPr/>
        </p:nvSpPr>
        <p:spPr>
          <a:xfrm>
            <a:off x="2357422" y="35716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Mierzenie</a:t>
            </a:r>
          </a:p>
          <a:p>
            <a:pPr algn="ctr"/>
            <a:r>
              <a:rPr lang="pl-PL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ciśnienia</a:t>
            </a:r>
            <a:endParaRPr lang="pl-PL" sz="6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357290" y="357166"/>
            <a:ext cx="6643734" cy="221457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Jaka</a:t>
            </a:r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jest</a:t>
            </a:r>
          </a:p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działalność Caritasu ?</a:t>
            </a:r>
            <a:endParaRPr lang="pl-PL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85720" y="3286124"/>
            <a:ext cx="85725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800" dirty="0" smtClean="0"/>
              <a:t>Caritas pomaga osobom chorym, leżącym, przeważnie starszym. Zapewniają im opiekę oraz pokazuje rodzinie jak wygląda pielęgnacja chorego. Pielęgniarki dbają o psychikę osób chorych. Rozmawiają z nimi, doradzają, uspokajają. </a:t>
            </a:r>
            <a:endParaRPr lang="pl-PL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28604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pl-PL" sz="6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Na jakie formy pomocy mogą liczyć paczkowianie ?</a:t>
            </a:r>
            <a:endParaRPr lang="pl-PL" sz="6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71472" y="2857496"/>
            <a:ext cx="81439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Edukacje dla rodzin na temat pielęgnacji i profilaktyki</a:t>
            </a:r>
          </a:p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Nauka dla rodziny jak postępować z chorym,</a:t>
            </a:r>
          </a:p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Pielęgnacja odżywiania</a:t>
            </a:r>
          </a:p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Nauka chorego jak żyć z daną chorobą</a:t>
            </a:r>
          </a:p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Wypożyczalnia sprzętów medycznych np. wózków inwalidzkich, łóżek szpitalnych</a:t>
            </a:r>
          </a:p>
          <a:p>
            <a:pPr algn="just">
              <a:buFont typeface="Arial" pitchFamily="34" charset="0"/>
              <a:buChar char="•"/>
            </a:pPr>
            <a:r>
              <a:rPr lang="pl-PL" sz="2800" dirty="0" smtClean="0"/>
              <a:t>  Dojazd do osób, które nie mogą same dojść do przychodni</a:t>
            </a:r>
            <a:endParaRPr lang="pl-PL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Pokaz na ekranie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4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2010-05-04T13:37:03Z</dcterms:created>
  <dcterms:modified xsi:type="dcterms:W3CDTF">2010-05-04T13:37:26Z</dcterms:modified>
</cp:coreProperties>
</file>